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9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90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506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94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28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90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49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49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33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37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93B8-7D01-4045-865E-5E0EC030F6FC}" type="datetimeFigureOut">
              <a:rPr lang="hr-HR" smtClean="0"/>
              <a:t>29.1.2019.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19FE-1AD6-474E-9B2F-9EA31BE738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7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5418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511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283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814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3962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Široki zaslon</PresentationFormat>
  <Paragraphs>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Pc</dc:creator>
  <cp:lastModifiedBy>Pc</cp:lastModifiedBy>
  <cp:revision>2</cp:revision>
  <dcterms:created xsi:type="dcterms:W3CDTF">2019-01-29T20:09:23Z</dcterms:created>
  <dcterms:modified xsi:type="dcterms:W3CDTF">2019-01-29T21:38:56Z</dcterms:modified>
</cp:coreProperties>
</file>